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22" autoAdjust="0"/>
  </p:normalViewPr>
  <p:slideViewPr>
    <p:cSldViewPr>
      <p:cViewPr>
        <p:scale>
          <a:sx n="60" d="100"/>
          <a:sy n="60" d="100"/>
        </p:scale>
        <p:origin x="1734" y="7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9400" y="4953000"/>
            <a:ext cx="8001000" cy="32764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259007" y="0"/>
            <a:ext cx="7281785" cy="472599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4" name="Картина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615" y="4068015"/>
            <a:ext cx="7281785" cy="351529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615" y="533400"/>
            <a:ext cx="7603960" cy="33076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7119870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0</Words>
  <Application>Microsoft Office PowerPoint</Application>
  <PresentationFormat>По избор</PresentationFormat>
  <Paragraphs>0</Paragraphs>
  <Slides>21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cp:lastModifiedBy>user</cp:lastModifiedBy>
  <cp:revision>3</cp:revision>
  <dcterms:created xsi:type="dcterms:W3CDTF">2006-08-16T00:00:00Z</dcterms:created>
  <dcterms:modified xsi:type="dcterms:W3CDTF">2026-07-07T09:22:56Z</dcterms:modified>
</cp:coreProperties>
</file>